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4660"/>
  </p:normalViewPr>
  <p:slideViewPr>
    <p:cSldViewPr>
      <p:cViewPr>
        <p:scale>
          <a:sx n="89" d="100"/>
          <a:sy n="89" d="100"/>
        </p:scale>
        <p:origin x="-29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7DA08E-2106-4E0D-B1A1-E8815A0CF7E6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5B525-2203-4275-B741-D2EE203C7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1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DAB7-B667-4C86-8775-B96F70062FD9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D7AEA-B405-4678-8994-1EFB04942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76D7-87C3-42CC-80A8-9C9F83FA299B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309C1-720A-4617-8CA3-ADC41123A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85C08-1845-4356-80D8-21BCF3BF3E54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7627-56C5-4FE5-822F-93881A69F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BDF48-9C99-49BF-8BF2-E5A52B0984D6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A3D1-193B-4F21-B48B-9CEA7FBCC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E6DB-D0F2-48C3-9C9F-F6CBBCF091EA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0A68E-A239-4AF0-9CA0-F0DBE589D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26B1-A8E1-4091-8E7D-183AA96B3C30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CB45-846C-46A3-A71B-CD901527B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7499-4AF2-4EEE-83CB-30FBF4836136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338E-C6E8-4F33-8738-ABACC5326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9B79-983E-4EDA-884E-B8A348B1B414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A178-F153-48AE-BCF6-3BF13181F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4F64-6D31-4E55-A6CF-419E75C17587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C239-E00E-4E54-8092-6B776046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2B02-B6E5-4E1E-A9F8-C987FB1815E8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3867-DADD-42B7-836A-AA18770F3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614B-7067-4C95-BBA0-2B25D238B13C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75D1-ED04-4C93-A61E-E18A3CAD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C8A0E0-8046-4E6B-83B0-2C588CF4A550}" type="datetimeFigureOut">
              <a:rPr lang="en-US"/>
              <a:pPr>
                <a:defRPr/>
              </a:pPr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C5A40-A5B4-4583-909A-C1E7639CC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Welcome to my IEP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Student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me to be successful in school </a:t>
            </a:r>
            <a:br>
              <a:rPr lang="en-US" dirty="0" smtClean="0"/>
            </a:br>
            <a:r>
              <a:rPr lang="en-US" dirty="0" smtClean="0"/>
              <a:t>this year, I need…..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(Have a list of ideas for this also)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my goals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summary, My future plans are to….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goals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me to make progress toward these goals, I will do these things this year:</a:t>
            </a:r>
          </a:p>
          <a:p>
            <a:pPr lvl="1" eaLnBrk="1" hangingPunct="1"/>
            <a:r>
              <a:rPr lang="en-US" smtClean="0"/>
              <a:t> 	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It’s time for </a:t>
            </a:r>
            <a:r>
              <a:rPr lang="en-US" dirty="0" smtClean="0"/>
              <a:t>Miss Ringer to </a:t>
            </a:r>
            <a:r>
              <a:rPr lang="en-US" dirty="0" smtClean="0"/>
              <a:t>talk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anyone have anything they want to say about my program?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 all for coming to my meeting. </a:t>
            </a:r>
          </a:p>
          <a:p>
            <a:pPr eaLnBrk="1" hangingPunct="1"/>
            <a:r>
              <a:rPr lang="en-US" smtClean="0"/>
              <a:t>This year I am going to work hard to achieve my goals. </a:t>
            </a:r>
          </a:p>
          <a:p>
            <a:pPr eaLnBrk="1" hangingPunct="1"/>
            <a:r>
              <a:rPr lang="en-US" smtClean="0"/>
              <a:t>I appreciate your help.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(Have students pick a conclusion or write their own)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Welcome to my meeting. Today we are going to plan my program for the next year.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Thank you for coming to my meeting. Today we are going to plan my program for the next year.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(Have students pick a welcome or write their own)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 name is </a:t>
            </a:r>
          </a:p>
          <a:p>
            <a:pPr eaLnBrk="1" hangingPunct="1"/>
            <a:r>
              <a:rPr lang="en-US" dirty="0" smtClean="0"/>
              <a:t>I am a student at Olympia </a:t>
            </a:r>
            <a:r>
              <a:rPr lang="en-US" dirty="0" smtClean="0"/>
              <a:t>Middle </a:t>
            </a:r>
            <a:r>
              <a:rPr lang="en-US" dirty="0" smtClean="0"/>
              <a:t>School </a:t>
            </a:r>
          </a:p>
          <a:p>
            <a:pPr eaLnBrk="1" hangingPunct="1"/>
            <a:r>
              <a:rPr lang="en-US" dirty="0" smtClean="0"/>
              <a:t>I am 	years old.</a:t>
            </a:r>
          </a:p>
          <a:p>
            <a:pPr eaLnBrk="1" hangingPunct="1"/>
            <a:r>
              <a:rPr lang="en-US" dirty="0" smtClean="0"/>
              <a:t>I will graduate on 201</a:t>
            </a:r>
          </a:p>
          <a:p>
            <a:pPr eaLnBrk="1" hangingPunct="1"/>
            <a:r>
              <a:rPr lang="en-US" dirty="0" smtClean="0"/>
              <a:t>Please introduce yourselves.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that have worked well for me this year are:</a:t>
            </a:r>
          </a:p>
          <a:p>
            <a:pPr lvl="1" eaLnBrk="1" hangingPunct="1"/>
            <a:r>
              <a:rPr lang="en-US" smtClean="0"/>
              <a:t> Small groups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(Student can choose what they feel works for them- I have a list of choices for them to get ideas)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that haven’t worked very well for me are: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(Have a list of ideas for this also)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others have to say?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want to comment on how I am doing? </a:t>
            </a:r>
          </a:p>
          <a:p>
            <a:pPr lvl="1" eaLnBrk="1" hangingPunct="1"/>
            <a:r>
              <a:rPr lang="en-US" dirty="0" smtClean="0"/>
              <a:t>Parents name?</a:t>
            </a:r>
          </a:p>
          <a:p>
            <a:pPr lvl="1" eaLnBrk="1" hangingPunct="1"/>
            <a:r>
              <a:rPr lang="en-US" dirty="0" smtClean="0"/>
              <a:t>General Education teachers name? </a:t>
            </a:r>
          </a:p>
          <a:p>
            <a:pPr lvl="1" eaLnBrk="1" hangingPunct="1"/>
            <a:r>
              <a:rPr lang="en-US" dirty="0" smtClean="0"/>
              <a:t>Others (PT, OT, Speech, Social Work, Guidance)</a:t>
            </a:r>
          </a:p>
          <a:p>
            <a:pPr lvl="1" eaLnBrk="1" hangingPunct="1"/>
            <a:r>
              <a:rPr lang="en-US" dirty="0" smtClean="0"/>
              <a:t>Miss Ringer</a:t>
            </a: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(List of participants at the meeting)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I finish high school, </a:t>
            </a:r>
            <a:br>
              <a:rPr lang="en-US" dirty="0" smtClean="0"/>
            </a:br>
            <a:r>
              <a:rPr lang="en-US" dirty="0" smtClean="0"/>
              <a:t>I want to…..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Work:</a:t>
            </a:r>
          </a:p>
          <a:p>
            <a:pPr eaLnBrk="1" hangingPunct="1"/>
            <a:r>
              <a:rPr lang="en-US" smtClean="0"/>
              <a:t>Education: </a:t>
            </a:r>
          </a:p>
          <a:p>
            <a:pPr eaLnBrk="1" hangingPunct="1"/>
            <a:r>
              <a:rPr lang="en-US" smtClean="0"/>
              <a:t>Training: </a:t>
            </a:r>
          </a:p>
          <a:p>
            <a:pPr eaLnBrk="1" hangingPunct="1"/>
            <a:r>
              <a:rPr lang="en-US" smtClean="0"/>
              <a:t>Living arrangements: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(This slide would follow along their transition plans)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for the year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Miss Ringer, </a:t>
            </a:r>
            <a:r>
              <a:rPr lang="en-US" dirty="0" smtClean="0"/>
              <a:t>will you please share my goals </a:t>
            </a:r>
            <a:r>
              <a:rPr lang="en-US" dirty="0" smtClean="0"/>
              <a:t>for this year with </a:t>
            </a:r>
            <a:r>
              <a:rPr lang="en-US" dirty="0" smtClean="0"/>
              <a:t>everyone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(High School Teacher</a:t>
            </a:r>
            <a:r>
              <a:rPr lang="en-US" dirty="0"/>
              <a:t>), will you please share my goals for </a:t>
            </a:r>
            <a:r>
              <a:rPr lang="en-US" dirty="0" smtClean="0"/>
              <a:t>next </a:t>
            </a:r>
            <a:r>
              <a:rPr lang="en-US" dirty="0"/>
              <a:t>year with everyone</a:t>
            </a:r>
            <a:r>
              <a:rPr lang="en-US" dirty="0" smtClean="0"/>
              <a:t>?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(This will give the teacher a chance to share the students academic and transitional goals with the team.)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year in school I want to….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1800" smtClean="0">
                <a:solidFill>
                  <a:srgbClr val="FF0000"/>
                </a:solidFill>
              </a:rPr>
              <a:t>(Have a list of ideas for this also)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411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 to my IEP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school,  I want to…..</vt:lpstr>
      <vt:lpstr>Goals for the year</vt:lpstr>
      <vt:lpstr>This year in school I want to….</vt:lpstr>
      <vt:lpstr>For me to be successful in school  this year, I need…..</vt:lpstr>
      <vt:lpstr>Summary of my goals </vt:lpstr>
      <vt:lpstr>Summary of goals</vt:lpstr>
      <vt:lpstr>It’s time for Miss Ringer to talk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9</cp:revision>
  <dcterms:created xsi:type="dcterms:W3CDTF">2010-10-01T14:12:32Z</dcterms:created>
  <dcterms:modified xsi:type="dcterms:W3CDTF">2014-11-03T22:07:39Z</dcterms:modified>
</cp:coreProperties>
</file>