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62" autoAdjust="0"/>
    <p:restoredTop sz="94185" autoAdjust="0"/>
  </p:normalViewPr>
  <p:slideViewPr>
    <p:cSldViewPr>
      <p:cViewPr>
        <p:scale>
          <a:sx n="90" d="100"/>
          <a:sy n="90" d="100"/>
        </p:scale>
        <p:origin x="-10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7DA08E-2106-4E0D-B1A1-E8815A0CF7E6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5B525-2203-4275-B741-D2EE203C7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2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6DAB7-B667-4C86-8775-B96F70062FD9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D7AEA-B405-4678-8994-1EFB049420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F76D7-87C3-42CC-80A8-9C9F83FA299B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309C1-720A-4617-8CA3-ADC41123A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85C08-1845-4356-80D8-21BCF3BF3E54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77627-56C5-4FE5-822F-93881A69F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BDF48-9C99-49BF-8BF2-E5A52B0984D6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DA3D1-193B-4F21-B48B-9CEA7FBCC6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EE6DB-D0F2-48C3-9C9F-F6CBBCF091EA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8760A68E-A239-4AF0-9CA0-F0DBE589D1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A26B1-A8E1-4091-8E7D-183AA96B3C30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9CB45-846C-46A3-A71B-CD901527B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77499-4AF2-4EEE-83CB-30FBF4836136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C338E-C6E8-4F33-8738-ABACC5326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D9B79-983E-4EDA-884E-B8A348B1B414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1A178-F153-48AE-BCF6-3BF13181F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2D4F64-6D31-4E55-A6CF-419E75C17587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C239-E00E-4E54-8092-6B776046A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12B02-B6E5-4E1E-A9F8-C987FB1815E8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D3867-DADD-42B7-836A-AA18770F30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1614B-7067-4C95-BBA0-2B25D238B13C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B75D1-ED04-4C93-A61E-E18A3CAD9E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4C8A0E0-8046-4E6B-83B0-2C588CF4A550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F5C5A40-A5B4-4583-909A-C1E7639CC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B0F0"/>
                </a:solidFill>
              </a:rPr>
              <a:t>Welcome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IEP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Alley Way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228600" y="4800600"/>
            <a:ext cx="3276600" cy="1371600"/>
          </a:xfrm>
          <a:prstGeom prst="irregularSeal2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 on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5686887" y="3664628"/>
            <a:ext cx="3200400" cy="2209800"/>
          </a:xfrm>
          <a:prstGeom prst="star5">
            <a:avLst>
              <a:gd name="adj" fmla="val 24563"/>
              <a:gd name="hf" fmla="val 105146"/>
              <a:gd name="vf" fmla="val 11055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ROCK STAR</a:t>
            </a:r>
            <a:endParaRPr lang="en-US" dirty="0"/>
          </a:p>
        </p:txBody>
      </p:sp>
      <p:sp>
        <p:nvSpPr>
          <p:cNvPr id="7" name="Lightning Bolt 6"/>
          <p:cNvSpPr/>
          <p:nvPr/>
        </p:nvSpPr>
        <p:spPr>
          <a:xfrm>
            <a:off x="685800" y="533400"/>
            <a:ext cx="2667000" cy="1676400"/>
          </a:xfrm>
          <a:prstGeom prst="lightningBol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 rot="4500441">
            <a:off x="6744621" y="374089"/>
            <a:ext cx="1598357" cy="1690224"/>
          </a:xfrm>
          <a:prstGeom prst="lightningBol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me to be successful in school this year, I need…..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Extra time to finish my work. </a:t>
            </a:r>
          </a:p>
          <a:p>
            <a:pPr eaLnBrk="1" hangingPunct="1"/>
            <a:r>
              <a:rPr lang="en-US" dirty="0" smtClean="0"/>
              <a:t>Extra help if I need too.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marL="342900" lvl="1" indent="-342900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my goals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eaLnBrk="1" hangingPunct="1">
              <a:buNone/>
            </a:pPr>
            <a:r>
              <a:rPr lang="en-US" dirty="0" smtClean="0"/>
              <a:t>In summary, my future plans are to….</a:t>
            </a:r>
          </a:p>
          <a:p>
            <a:pPr eaLnBrk="1" hangingPunct="1"/>
            <a:r>
              <a:rPr lang="en-US" dirty="0" smtClean="0"/>
              <a:t>Learn more stuff to be a counselor for little kids and to be a hospital person to help people. </a:t>
            </a:r>
            <a:endParaRPr lang="en-US" dirty="0"/>
          </a:p>
          <a:p>
            <a:pPr eaLnBrk="1" hangingPunct="1"/>
            <a:r>
              <a:rPr lang="en-US" dirty="0" smtClean="0"/>
              <a:t>Then graduate from high school and go to heartland community college for 2 years then go to ISU.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4953000" y="4572000"/>
            <a:ext cx="3962400" cy="20269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goals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me to make progress toward these goals, I will do these things this year:</a:t>
            </a:r>
          </a:p>
          <a:p>
            <a:pPr lvl="1" eaLnBrk="1" hangingPunct="1"/>
            <a:r>
              <a:rPr lang="en-US" dirty="0" smtClean="0"/>
              <a:t> Try to listen in class more .	</a:t>
            </a:r>
          </a:p>
          <a:p>
            <a:pPr lvl="1" eaLnBrk="1" hangingPunct="1"/>
            <a:r>
              <a:rPr lang="en-US" dirty="0" smtClean="0"/>
              <a:t> finish my Homework.</a:t>
            </a:r>
          </a:p>
          <a:p>
            <a:pPr lvl="1" eaLnBrk="1" hangingPunct="1"/>
            <a:r>
              <a:rPr lang="en-US" dirty="0" smtClean="0"/>
              <a:t> Turn Homework in on time. </a:t>
            </a:r>
          </a:p>
          <a:p>
            <a:pPr lvl="1" eaLnBrk="1" hangingPunct="1"/>
            <a:r>
              <a:rPr lang="en-US" dirty="0" smtClean="0"/>
              <a:t> Get to class on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It’s time for Ms. ringer to talk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anyone have anything else they want to say about my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 all for coming to my meeting. </a:t>
            </a:r>
          </a:p>
          <a:p>
            <a:pPr eaLnBrk="1" hangingPunct="1"/>
            <a:r>
              <a:rPr lang="en-US" dirty="0" smtClean="0"/>
              <a:t>This year I am going to work hard to achieve my goals. </a:t>
            </a:r>
          </a:p>
          <a:p>
            <a:pPr eaLnBrk="1" hangingPunct="1"/>
            <a:r>
              <a:rPr lang="en-US" dirty="0" smtClean="0"/>
              <a:t>I appreciate your help.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Welcome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 </a:t>
            </a:r>
            <a:r>
              <a:rPr lang="en-US" sz="3600" dirty="0" smtClean="0"/>
              <a:t>Thank you for coming to my meeting. Today we are going to plan my program for the next year.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C:\Users\shanell.perring\AppData\Local\Microsoft\Windows\Temporary Internet Files\Content.IE5\0NOPRH9E\MC9102175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247935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My name is </a:t>
            </a:r>
            <a:r>
              <a:rPr lang="en-US" dirty="0" smtClean="0"/>
              <a:t>Alley Way</a:t>
            </a:r>
            <a:endParaRPr lang="en-US" dirty="0" smtClean="0"/>
          </a:p>
          <a:p>
            <a:pPr eaLnBrk="1" hangingPunct="1"/>
            <a:r>
              <a:rPr lang="en-US" dirty="0" smtClean="0"/>
              <a:t>I am a student at Olympia Middle School </a:t>
            </a:r>
          </a:p>
          <a:p>
            <a:pPr eaLnBrk="1" hangingPunct="1"/>
            <a:r>
              <a:rPr lang="en-US" dirty="0" smtClean="0"/>
              <a:t>I am 14	years old.</a:t>
            </a:r>
          </a:p>
          <a:p>
            <a:pPr eaLnBrk="1" hangingPunct="1"/>
            <a:r>
              <a:rPr lang="en-US" dirty="0" smtClean="0"/>
              <a:t>I will graduate in </a:t>
            </a:r>
            <a:r>
              <a:rPr lang="en-US" dirty="0" smtClean="0"/>
              <a:t>2018</a:t>
            </a:r>
            <a:endParaRPr lang="en-US" dirty="0" smtClean="0"/>
          </a:p>
          <a:p>
            <a:pPr eaLnBrk="1" hangingPunct="1"/>
            <a:r>
              <a:rPr lang="en-US" dirty="0" smtClean="0"/>
              <a:t>Please introduce yourselves. </a:t>
            </a:r>
          </a:p>
        </p:txBody>
      </p:sp>
      <p:sp>
        <p:nvSpPr>
          <p:cNvPr id="2" name="4-Point Star 1"/>
          <p:cNvSpPr/>
          <p:nvPr/>
        </p:nvSpPr>
        <p:spPr>
          <a:xfrm>
            <a:off x="6781800" y="3962400"/>
            <a:ext cx="1752600" cy="1828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dirty="0" smtClean="0"/>
              <a:t>Things that have worked well for me this year are: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dirty="0" smtClean="0"/>
              <a:t> Small groups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dirty="0" smtClean="0"/>
              <a:t>Partner work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Go somewhere quiet to have teachers read my tests aloud to </a:t>
            </a:r>
            <a:r>
              <a:rPr lang="en-US" dirty="0" smtClean="0"/>
              <a:t>me.</a:t>
            </a:r>
          </a:p>
          <a:p>
            <a:pPr lvl="1" eaLnBrk="1" hangingPunct="1"/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pic>
        <p:nvPicPr>
          <p:cNvPr id="4" name="Picture 2" descr="C:\Users\shanell.perring\AppData\Local\Microsoft\Windows\Temporary Internet Files\Content.IE5\V2Z40YC4\MC9003825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0"/>
            <a:ext cx="2819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Things that haven’t worked very well for me are: </a:t>
            </a:r>
          </a:p>
          <a:p>
            <a:pPr lvl="1" eaLnBrk="1" hangingPunct="1"/>
            <a:r>
              <a:rPr lang="en-US" dirty="0" smtClean="0"/>
              <a:t> sitting in big groups </a:t>
            </a:r>
          </a:p>
          <a:p>
            <a:pPr lvl="1" eaLnBrk="1" hangingPunct="1"/>
            <a:r>
              <a:rPr lang="en-US" dirty="0" smtClean="0"/>
              <a:t> going in front of people talking  and presenting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2" name="Explosion 2 1"/>
          <p:cNvSpPr/>
          <p:nvPr/>
        </p:nvSpPr>
        <p:spPr>
          <a:xfrm>
            <a:off x="762000" y="4586056"/>
            <a:ext cx="2819400" cy="165864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SCHOOL IS TO COOL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What do others have to say?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anyone want to comment on how I am doing? </a:t>
            </a:r>
          </a:p>
          <a:p>
            <a:pPr lvl="1" eaLnBrk="1" hangingPunct="1"/>
            <a:r>
              <a:rPr lang="en-US" dirty="0" smtClean="0"/>
              <a:t>Parents</a:t>
            </a:r>
            <a:endParaRPr lang="en-US" dirty="0" smtClean="0"/>
          </a:p>
          <a:p>
            <a:pPr lvl="1" eaLnBrk="1" hangingPunct="1"/>
            <a:r>
              <a:rPr lang="en-US" dirty="0" smtClean="0"/>
              <a:t>Ms. Schuber</a:t>
            </a:r>
          </a:p>
          <a:p>
            <a:pPr lvl="1" eaLnBrk="1" hangingPunct="1"/>
            <a:r>
              <a:rPr lang="en-US" dirty="0" smtClean="0"/>
              <a:t>Miss Ringer</a:t>
            </a:r>
          </a:p>
          <a:p>
            <a:pPr lvl="1" eaLnBrk="1" hangingPunct="1"/>
            <a:r>
              <a:rPr lang="en-US" dirty="0" smtClean="0"/>
              <a:t>Others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I finish high school, </a:t>
            </a:r>
            <a:br>
              <a:rPr lang="en-US" dirty="0" smtClean="0"/>
            </a:br>
            <a:r>
              <a:rPr lang="en-US" dirty="0" smtClean="0"/>
              <a:t>I want to…..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Work: I want to be a counselor or a person that helps a lot with kids.</a:t>
            </a:r>
          </a:p>
          <a:p>
            <a:pPr eaLnBrk="1" hangingPunct="1"/>
            <a:r>
              <a:rPr lang="en-US" dirty="0" smtClean="0"/>
              <a:t>Education: I’m going to go to college or go to heartland.</a:t>
            </a:r>
          </a:p>
          <a:p>
            <a:pPr eaLnBrk="1" hangingPunct="1"/>
            <a:r>
              <a:rPr lang="en-US" dirty="0" smtClean="0"/>
              <a:t> I’m going to live withy my parents so I could earn up money to get a house and other stuff for it and for my vehicle.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Goals for the year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Ms. </a:t>
            </a:r>
            <a:r>
              <a:rPr lang="en-US" dirty="0"/>
              <a:t>R</a:t>
            </a:r>
            <a:r>
              <a:rPr lang="en-US" dirty="0" smtClean="0"/>
              <a:t>inger will you please share my goals for this year with everyone?</a:t>
            </a:r>
          </a:p>
          <a:p>
            <a:r>
              <a:rPr lang="en-US" dirty="0" smtClean="0"/>
              <a:t>Mrs. </a:t>
            </a:r>
            <a:r>
              <a:rPr lang="en-US" dirty="0"/>
              <a:t>Ringer will you please share my goals </a:t>
            </a:r>
            <a:r>
              <a:rPr lang="en-US" dirty="0" smtClean="0"/>
              <a:t>for next year with </a:t>
            </a:r>
            <a:r>
              <a:rPr lang="en-US" dirty="0"/>
              <a:t>everyone?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This year in school I want to….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Learn more about what a counselor is.</a:t>
            </a:r>
          </a:p>
          <a:p>
            <a:pPr eaLnBrk="1" hangingPunct="1"/>
            <a:r>
              <a:rPr lang="en-US" dirty="0" smtClean="0"/>
              <a:t>Take </a:t>
            </a:r>
            <a:r>
              <a:rPr lang="en-US" dirty="0"/>
              <a:t>D</a:t>
            </a:r>
            <a:r>
              <a:rPr lang="en-US" dirty="0" smtClean="0"/>
              <a:t>rivers Ed. 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marL="342900" lvl="1" indent="-342900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673</TotalTime>
  <Words>424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Welcome to my IEP</vt:lpstr>
      <vt:lpstr>Welcome</vt:lpstr>
      <vt:lpstr>Introductions</vt:lpstr>
      <vt:lpstr>Review of the School Year</vt:lpstr>
      <vt:lpstr>Review of the School Year</vt:lpstr>
      <vt:lpstr>What do others have to say? </vt:lpstr>
      <vt:lpstr>When I finish high school,  I want to…..</vt:lpstr>
      <vt:lpstr>Goals for the year</vt:lpstr>
      <vt:lpstr>This year in school I want to….</vt:lpstr>
      <vt:lpstr>For me to be successful in school this year, I need…..</vt:lpstr>
      <vt:lpstr>Summary of my goals </vt:lpstr>
      <vt:lpstr>Summary of goals</vt:lpstr>
      <vt:lpstr>It’s time for Ms. ringer to talk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IEP</dc:title>
  <dc:creator>Administrator</dc:creator>
  <cp:lastModifiedBy>Windows User</cp:lastModifiedBy>
  <cp:revision>21</cp:revision>
  <dcterms:created xsi:type="dcterms:W3CDTF">2010-10-01T14:12:32Z</dcterms:created>
  <dcterms:modified xsi:type="dcterms:W3CDTF">2015-01-16T00:30:08Z</dcterms:modified>
</cp:coreProperties>
</file>