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48AF100-8757-4433-8B69-E25388D86FEA}" type="datetimeFigureOut">
              <a:rPr lang="en-US"/>
              <a:pPr>
                <a:defRPr/>
              </a:pPr>
              <a:t>8/19/2014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E1B8570-3AFF-4028-B802-C6DBD4D82E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34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E5282-B548-40DC-ABB4-F79BB612E4EF}" type="datetimeFigureOut">
              <a:rPr lang="en-US"/>
              <a:pPr>
                <a:defRPr/>
              </a:pPr>
              <a:t>8/19/2014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1C423-38B0-451C-B571-4C12197139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AFF16-E8BE-4C0A-8CE4-4AA27873319C}" type="datetimeFigureOut">
              <a:rPr lang="en-US"/>
              <a:pPr>
                <a:defRPr/>
              </a:pPr>
              <a:t>8/19/2014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202A9-E899-4176-8C56-2E3DBB844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4C7D8-F9AD-4829-ADED-B73591157BCD}" type="datetimeFigureOut">
              <a:rPr lang="en-US"/>
              <a:pPr>
                <a:defRPr/>
              </a:pPr>
              <a:t>8/19/2014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4F5AD-01A1-48A1-8930-C6D4557357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03651-5C65-459D-8E53-FDF7A42A8B51}" type="datetimeFigureOut">
              <a:rPr lang="en-US"/>
              <a:pPr>
                <a:defRPr/>
              </a:pPr>
              <a:t>8/19/2014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C766A-13B6-4B2C-939D-FCA3B3C01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CB782-A155-417F-9687-8A85B924EB0E}" type="datetimeFigureOut">
              <a:rPr lang="en-US"/>
              <a:pPr>
                <a:defRPr/>
              </a:pPr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DCC0D-B44F-49B8-97EB-BE18E1982D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319DE-5392-4463-9443-932EE337C63F}" type="datetimeFigureOut">
              <a:rPr lang="en-US"/>
              <a:pPr>
                <a:defRPr/>
              </a:pPr>
              <a:t>8/19/2014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1093C-F8CE-4DAA-ABD1-CD6F40596E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B5AE3-EB86-4DE1-B568-83043DE1ED12}" type="datetimeFigureOut">
              <a:rPr lang="en-US"/>
              <a:pPr>
                <a:defRPr/>
              </a:pPr>
              <a:t>8/19/2014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F10F0-D6A2-4EE5-81B6-4C2AEB043D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64FE9-1A8C-4029-92A0-73DEFDFD184A}" type="datetimeFigureOut">
              <a:rPr lang="en-US"/>
              <a:pPr>
                <a:defRPr/>
              </a:pPr>
              <a:t>8/19/2014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85A0C-5E56-4DE2-BA8C-CDF6441ADA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02791-5241-43E0-BD2E-D7C0ABB90588}" type="datetimeFigureOut">
              <a:rPr lang="en-US"/>
              <a:pPr>
                <a:defRPr/>
              </a:pPr>
              <a:t>8/19/2014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43880-0556-410A-B869-741AA68E1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5728E-FD93-441F-A17C-8FAE0DB7D56A}" type="datetimeFigureOut">
              <a:rPr lang="en-US"/>
              <a:pPr>
                <a:defRPr/>
              </a:pPr>
              <a:t>8/19/2014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F00F7-715C-4BD6-9FAD-B76C0FD54C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F1AFB-A0D3-4A74-B4C4-B296F3A78F4A}" type="datetimeFigureOut">
              <a:rPr lang="en-US"/>
              <a:pPr>
                <a:defRPr/>
              </a:pPr>
              <a:t>8/19/2014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AFF89-60FD-4E92-A242-06B7173473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 smtClean="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97E2B99B-CAE3-4135-AB85-A0DDE1657B20}" type="datetimeFigureOut">
              <a:rPr lang="en-US"/>
              <a:pPr>
                <a:defRPr/>
              </a:pPr>
              <a:t>8/19/2014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 smtClean="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2E8A5539-14D0-4965-B35D-66DD70058B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4" r:id="rId3"/>
    <p:sldLayoutId id="2147483681" r:id="rId4"/>
    <p:sldLayoutId id="2147483680" r:id="rId5"/>
    <p:sldLayoutId id="2147483679" r:id="rId6"/>
    <p:sldLayoutId id="2147483678" r:id="rId7"/>
    <p:sldLayoutId id="2147483677" r:id="rId8"/>
    <p:sldLayoutId id="2147483676" r:id="rId9"/>
    <p:sldLayoutId id="2147483675" r:id="rId10"/>
    <p:sldLayoutId id="214748367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 Welcome To My IEP Meeting</a:t>
            </a:r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1371600" y="3332163"/>
            <a:ext cx="6400800" cy="17526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dirty="0" smtClean="0"/>
              <a:t>By: </a:t>
            </a:r>
            <a:r>
              <a:rPr lang="en-US" dirty="0" smtClean="0"/>
              <a:t>Eric Johnson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For me to be successful in school </a:t>
            </a:r>
            <a:br>
              <a:rPr lang="en-US" dirty="0" smtClean="0"/>
            </a:br>
            <a:r>
              <a:rPr lang="en-US" dirty="0" smtClean="0"/>
              <a:t>this year, I need…..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Organization </a:t>
            </a:r>
          </a:p>
          <a:p>
            <a:r>
              <a:rPr lang="en-US" smtClean="0"/>
              <a:t>Preparation </a:t>
            </a:r>
          </a:p>
          <a:p>
            <a:r>
              <a:rPr lang="en-US" smtClean="0"/>
              <a:t>Commitment</a:t>
            </a:r>
          </a:p>
          <a:p>
            <a:r>
              <a:rPr lang="en-US" smtClean="0"/>
              <a:t>food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 </a:t>
            </a:r>
          </a:p>
          <a:p>
            <a:pPr>
              <a:buFont typeface="Wingdings 2" pitchFamily="18" charset="2"/>
              <a:buNone/>
            </a:pPr>
            <a:endParaRPr lang="en-US" smtClean="0"/>
          </a:p>
          <a:p>
            <a:pPr>
              <a:buFont typeface="Wingdings 2" pitchFamily="18" charset="2"/>
              <a:buNone/>
            </a:pPr>
            <a:r>
              <a:rPr lang="en-US" smtClean="0"/>
              <a:t> 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 </a:t>
            </a:r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endParaRPr lang="en-US" smtClean="0"/>
          </a:p>
          <a:p>
            <a:pPr marL="342900" lvl="1" indent="-342900">
              <a:buFont typeface="Arial" charset="0"/>
              <a:buNone/>
            </a:pPr>
            <a:endParaRPr lang="en-US" sz="1800" smtClean="0">
              <a:solidFill>
                <a:srgbClr val="FF0000"/>
              </a:solidFill>
            </a:endParaRPr>
          </a:p>
          <a:p>
            <a:pPr>
              <a:buFont typeface="Arial" charset="0"/>
              <a:buNone/>
            </a:pPr>
            <a:endParaRPr lang="en-US" smtClean="0"/>
          </a:p>
        </p:txBody>
      </p:sp>
      <p:pic>
        <p:nvPicPr>
          <p:cNvPr id="23555" name="Picture 6" descr="http://www.unplggd.com/uimages/unplggd/120408_sz_des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1771650"/>
            <a:ext cx="3810000" cy="508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Summary of my goals 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 summary, my future plans are to work on a barge for ADM. I want to rent a house or apartment and be independent. </a:t>
            </a:r>
          </a:p>
        </p:txBody>
      </p:sp>
      <p:pic>
        <p:nvPicPr>
          <p:cNvPr id="24579" name="Picture 2" descr="http://upload.wikimedia.org/wikipedia/commons/3/34/Tugboat_MS_HEMIKSE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3203575"/>
            <a:ext cx="4343400" cy="365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Summary of goals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For me to make progress toward these goals, I will do these things this year:</a:t>
            </a:r>
          </a:p>
          <a:p>
            <a:pPr lvl="1"/>
            <a:r>
              <a:rPr lang="en-US" smtClean="0"/>
              <a:t>I will pay closer attention during class.	</a:t>
            </a:r>
          </a:p>
          <a:p>
            <a:pPr lvl="1"/>
            <a:r>
              <a:rPr lang="en-US" smtClean="0"/>
              <a:t>I will not fight with my bus driver.</a:t>
            </a:r>
          </a:p>
          <a:p>
            <a:pPr lvl="1"/>
            <a:r>
              <a:rPr lang="en-US" smtClean="0"/>
              <a:t>I will try to take my homework home. </a:t>
            </a:r>
          </a:p>
          <a:p>
            <a:pPr lvl="1"/>
            <a:r>
              <a:rPr lang="en-US" smtClean="0"/>
              <a:t>I will come to class prepared. </a:t>
            </a:r>
          </a:p>
          <a:p>
            <a:pPr lvl="1"/>
            <a:r>
              <a:rPr lang="en-US" smtClean="0"/>
              <a:t> I will organize my locker.</a:t>
            </a:r>
          </a:p>
          <a:p>
            <a:pPr lvl="1">
              <a:buFont typeface="Wingdings 2" pitchFamily="18" charset="2"/>
              <a:buNone/>
            </a:pPr>
            <a:r>
              <a:rPr lang="en-US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Review my support needs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things that need to be in my program to help me succeed are: </a:t>
            </a:r>
          </a:p>
          <a:p>
            <a:pPr lvl="1"/>
            <a:r>
              <a:rPr lang="en-US" smtClean="0"/>
              <a:t> Extended time (as needed)	</a:t>
            </a:r>
          </a:p>
          <a:p>
            <a:pPr lvl="1">
              <a:buFont typeface="Wingdings 2" pitchFamily="18" charset="2"/>
              <a:buNone/>
            </a:pPr>
            <a:endParaRPr lang="en-US" smtClean="0"/>
          </a:p>
          <a:p>
            <a:pPr lvl="1"/>
            <a:r>
              <a:rPr lang="en-US" smtClean="0"/>
              <a:t> Alternate setting (as needed)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It’s time for Mrs. Ringer to talk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Does anyone have anything they want to say about my program?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Conclusion</a:t>
            </a:r>
          </a:p>
        </p:txBody>
      </p:sp>
      <p:pic>
        <p:nvPicPr>
          <p:cNvPr id="286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981200" y="1681163"/>
            <a:ext cx="4800600" cy="41640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Welcome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Welcome to my meeting. Today we are going to plan my program for the next year. </a:t>
            </a:r>
          </a:p>
          <a:p>
            <a:pPr>
              <a:buFont typeface="Wingdings 2" pitchFamily="18" charset="2"/>
              <a:buNone/>
            </a:pPr>
            <a:endParaRPr lang="en-US" smtClean="0"/>
          </a:p>
          <a:p>
            <a:pPr>
              <a:buFont typeface="Wingdings 2" pitchFamily="18" charset="2"/>
              <a:buNone/>
            </a:pPr>
            <a:endParaRPr lang="en-US" smtClean="0"/>
          </a:p>
          <a:p>
            <a:pPr>
              <a:buFont typeface="Wingdings 2" pitchFamily="18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Introductions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Eric Johnson</a:t>
            </a:r>
            <a:endParaRPr lang="en-US" dirty="0" smtClean="0"/>
          </a:p>
          <a:p>
            <a:r>
              <a:rPr lang="en-US" dirty="0" smtClean="0"/>
              <a:t>I am a student at Olympia High School </a:t>
            </a:r>
          </a:p>
          <a:p>
            <a:r>
              <a:rPr lang="en-US" dirty="0" smtClean="0"/>
              <a:t>I am 17	years old.</a:t>
            </a:r>
          </a:p>
          <a:p>
            <a:r>
              <a:rPr lang="en-US" dirty="0" smtClean="0"/>
              <a:t>I will graduate on 2013 or 2012 (hopefully.)</a:t>
            </a:r>
          </a:p>
          <a:p>
            <a:r>
              <a:rPr lang="en-US" dirty="0" smtClean="0"/>
              <a:t>Please introduce yourselves.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Review of the School Year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Things that have worked well for me this year are:</a:t>
            </a:r>
          </a:p>
          <a:p>
            <a:pPr lvl="1"/>
            <a:r>
              <a:rPr lang="en-US" smtClean="0"/>
              <a:t> I enjoy ASAG.</a:t>
            </a:r>
          </a:p>
          <a:p>
            <a:pPr lvl="1"/>
            <a:r>
              <a:rPr lang="en-US" smtClean="0"/>
              <a:t> I learned how to say phenomenon. </a:t>
            </a:r>
          </a:p>
          <a:p>
            <a:pPr lvl="1"/>
            <a:r>
              <a:rPr lang="en-US" smtClean="0"/>
              <a:t> I have better handwriting.</a:t>
            </a:r>
          </a:p>
          <a:p>
            <a:pPr lvl="1"/>
            <a:r>
              <a:rPr lang="en-US" smtClean="0"/>
              <a:t> Will work for food.</a:t>
            </a:r>
          </a:p>
          <a:p>
            <a:pPr lvl="1">
              <a:buFont typeface="Arial" charset="0"/>
              <a:buNone/>
            </a:pPr>
            <a:endParaRPr lang="en-US" sz="180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Review of the School Year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Things that haven’t worked very well for me are: </a:t>
            </a:r>
          </a:p>
          <a:p>
            <a:pPr lvl="1"/>
            <a:r>
              <a:rPr lang="en-US" smtClean="0"/>
              <a:t> 82 minute classes</a:t>
            </a:r>
          </a:p>
          <a:p>
            <a:pPr lvl="1">
              <a:buFont typeface="Wingdings 2" pitchFamily="18" charset="2"/>
              <a:buNone/>
            </a:pPr>
            <a:r>
              <a:rPr lang="en-US" smtClean="0"/>
              <a:t> </a:t>
            </a:r>
          </a:p>
          <a:p>
            <a:pPr lvl="1">
              <a:buFont typeface="Wingdings 2" pitchFamily="18" charset="2"/>
              <a:buNone/>
            </a:pPr>
            <a:endParaRPr lang="en-US" smtClean="0"/>
          </a:p>
          <a:p>
            <a:pPr lvl="1">
              <a:buFont typeface="Arial" charset="0"/>
              <a:buNone/>
            </a:pPr>
            <a:endParaRPr lang="en-US" smtClean="0"/>
          </a:p>
          <a:p>
            <a:pPr lvl="1">
              <a:buFont typeface="Arial" charset="0"/>
              <a:buNone/>
            </a:pPr>
            <a:endParaRPr lang="en-US" sz="180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What do others have to say? 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Does anyone want to comment on how I am doing? </a:t>
            </a:r>
          </a:p>
          <a:p>
            <a:pPr lvl="1"/>
            <a:r>
              <a:rPr lang="en-US" smtClean="0"/>
              <a:t>Mother and father</a:t>
            </a:r>
          </a:p>
          <a:p>
            <a:pPr lvl="1"/>
            <a:r>
              <a:rPr lang="en-US" smtClean="0"/>
              <a:t>Ms. Kirby</a:t>
            </a:r>
          </a:p>
          <a:p>
            <a:pPr lvl="1"/>
            <a:r>
              <a:rPr lang="en-US" smtClean="0"/>
              <a:t> Guidance counselor </a:t>
            </a:r>
          </a:p>
          <a:p>
            <a:pPr lvl="1"/>
            <a:r>
              <a:rPr lang="en-US" smtClean="0"/>
              <a:t>Mrs. Ringer</a:t>
            </a:r>
          </a:p>
          <a:p>
            <a:pPr lvl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When I finish high school, </a:t>
            </a:r>
            <a:br>
              <a:rPr lang="en-US" dirty="0" smtClean="0"/>
            </a:br>
            <a:r>
              <a:rPr lang="en-US" dirty="0" smtClean="0"/>
              <a:t>I want to…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Work: Barge deck hand.</a:t>
            </a:r>
          </a:p>
          <a:p>
            <a:r>
              <a:rPr lang="en-US" smtClean="0"/>
              <a:t>Education: do not wish to go to college.</a:t>
            </a:r>
          </a:p>
          <a:p>
            <a:r>
              <a:rPr lang="en-US" smtClean="0"/>
              <a:t>Training: apprenticeship for barge work.</a:t>
            </a:r>
          </a:p>
          <a:p>
            <a:r>
              <a:rPr lang="en-US" smtClean="0"/>
              <a:t>Living arrangements: rent a house.</a:t>
            </a:r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endParaRPr lang="en-US" sz="180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Goals for the year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Mrs. Ringer, will you please share my goals with everyone?</a:t>
            </a:r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This year in school I want to….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Pass all my classes. </a:t>
            </a:r>
          </a:p>
          <a:p>
            <a:r>
              <a:rPr lang="en-US" smtClean="0"/>
              <a:t>Get along with all of my teachers.</a:t>
            </a:r>
          </a:p>
          <a:p>
            <a:r>
              <a:rPr lang="en-US" smtClean="0"/>
              <a:t>Not get into trouble.  </a:t>
            </a:r>
          </a:p>
          <a:p>
            <a:r>
              <a:rPr lang="en-US" smtClean="0"/>
              <a:t>Get organized.  </a:t>
            </a:r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711</TotalTime>
  <Words>336</Words>
  <Application>Microsoft Office PowerPoint</Application>
  <PresentationFormat>On-screen Show (4:3)</PresentationFormat>
  <Paragraphs>75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Apex</vt:lpstr>
      <vt:lpstr> Welcome To My IEP Meeting</vt:lpstr>
      <vt:lpstr>Welcome</vt:lpstr>
      <vt:lpstr>Introductions</vt:lpstr>
      <vt:lpstr>Review of the School Year</vt:lpstr>
      <vt:lpstr>Review of the School Year</vt:lpstr>
      <vt:lpstr>What do others have to say? </vt:lpstr>
      <vt:lpstr>When I finish high school,  I want to…</vt:lpstr>
      <vt:lpstr>Goals for the year</vt:lpstr>
      <vt:lpstr>This year in school I want to….</vt:lpstr>
      <vt:lpstr>For me to be successful in school  this year, I need…..</vt:lpstr>
      <vt:lpstr>Summary of my goals </vt:lpstr>
      <vt:lpstr>Summary of goals</vt:lpstr>
      <vt:lpstr>Review my support needs</vt:lpstr>
      <vt:lpstr>It’s time for Mrs. Ringer to talk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my IEP</dc:title>
  <dc:creator>Administrator</dc:creator>
  <cp:lastModifiedBy>Windows User</cp:lastModifiedBy>
  <cp:revision>19</cp:revision>
  <dcterms:created xsi:type="dcterms:W3CDTF">2010-10-01T14:12:32Z</dcterms:created>
  <dcterms:modified xsi:type="dcterms:W3CDTF">2014-08-19T21:06:36Z</dcterms:modified>
</cp:coreProperties>
</file>