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7DA08E-2106-4E0D-B1A1-E8815A0CF7E6}" type="datetimeFigureOut">
              <a:rPr lang="en-US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5B525-2203-4275-B741-D2EE203C7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5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6DAB7-B667-4C86-8775-B96F70062FD9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D7AEA-B405-4678-8994-1EFB04942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F76D7-87C3-42CC-80A8-9C9F83FA299B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09C1-720A-4617-8CA3-ADC41123A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85C08-1845-4356-80D8-21BCF3BF3E54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77627-56C5-4FE5-822F-93881A69F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BDF48-9C99-49BF-8BF2-E5A52B0984D6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DA3D1-193B-4F21-B48B-9CEA7FBCC6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EE6DB-D0F2-48C3-9C9F-F6CBBCF091EA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0A68E-A239-4AF0-9CA0-F0DBE589D1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A26B1-A8E1-4091-8E7D-183AA96B3C30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9CB45-846C-46A3-A71B-CD901527B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77499-4AF2-4EEE-83CB-30FBF4836136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C338E-C6E8-4F33-8738-ABACC5326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D9B79-983E-4EDA-884E-B8A348B1B414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1A178-F153-48AE-BCF6-3BF13181F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D4F64-6D31-4E55-A6CF-419E75C17587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C239-E00E-4E54-8092-6B776046A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12B02-B6E5-4E1E-A9F8-C987FB1815E8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D3867-DADD-42B7-836A-AA18770F30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1614B-7067-4C95-BBA0-2B25D238B13C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B75D1-ED04-4C93-A61E-E18A3CAD9E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4C8A0E0-8046-4E6B-83B0-2C588CF4A550}" type="datetimeFigureOut">
              <a:rPr lang="en-US" smtClean="0"/>
              <a:pPr>
                <a:defRPr/>
              </a:pPr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F5C5A40-A5B4-4583-909A-C1E7639CC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317625"/>
          </a:xfrm>
        </p:spPr>
        <p:txBody>
          <a:bodyPr/>
          <a:lstStyle/>
          <a:p>
            <a:pPr eaLnBrk="1" hangingPunct="1"/>
            <a:r>
              <a:rPr lang="en-US" b="1" dirty="0" smtClean="0"/>
              <a:t>Welcome to my IEP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Samantha Perry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goals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09443" y="1371601"/>
            <a:ext cx="7125112" cy="3124200"/>
          </a:xfrm>
        </p:spPr>
        <p:txBody>
          <a:bodyPr/>
          <a:lstStyle/>
          <a:p>
            <a:pPr eaLnBrk="1" hangingPunct="1"/>
            <a:r>
              <a:rPr lang="en-US" dirty="0" smtClean="0"/>
              <a:t>For me to make progress toward these goals, I will do these things this year:</a:t>
            </a:r>
          </a:p>
          <a:p>
            <a:pPr lvl="1" eaLnBrk="1" hangingPunct="1"/>
            <a:r>
              <a:rPr lang="en-US" dirty="0" smtClean="0"/>
              <a:t> 	Study for tests</a:t>
            </a:r>
          </a:p>
          <a:p>
            <a:pPr lvl="1" eaLnBrk="1" hangingPunct="1"/>
            <a:r>
              <a:rPr lang="en-US" dirty="0" smtClean="0"/>
              <a:t>   Do my homework at home if it’s not done at school</a:t>
            </a:r>
          </a:p>
          <a:p>
            <a:pPr lvl="1" eaLnBrk="1" hangingPunct="1"/>
            <a:r>
              <a:rPr lang="en-US" dirty="0" smtClean="0"/>
              <a:t>   Cheer for my volleyball team and help them out</a:t>
            </a:r>
          </a:p>
          <a:p>
            <a:pPr lvl="1" eaLnBrk="1" hangingPunct="1"/>
            <a:r>
              <a:rPr lang="en-US" dirty="0" smtClean="0"/>
              <a:t>   Be completive in basketball on the court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6146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2590800" cy="192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shanell.perring\AppData\Local\Microsoft\Windows\Temporary Internet Files\Content.IE5\QENTSIKQ\MC9004370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my support needs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things that need to be in my program to help me succeed are: </a:t>
            </a:r>
          </a:p>
          <a:p>
            <a:pPr lvl="1" eaLnBrk="1" hangingPunct="1"/>
            <a:r>
              <a:rPr lang="en-US" dirty="0" smtClean="0"/>
              <a:t> Microsoft or SOLO programs as needed</a:t>
            </a:r>
          </a:p>
          <a:p>
            <a:pPr lvl="1" eaLnBrk="1" hangingPunct="1"/>
            <a:r>
              <a:rPr lang="en-US" dirty="0" smtClean="0"/>
              <a:t> Multiplication charts for math assignments</a:t>
            </a:r>
          </a:p>
          <a:p>
            <a:pPr lvl="1" eaLnBrk="1" hangingPunct="1"/>
            <a:r>
              <a:rPr lang="en-US" dirty="0" smtClean="0"/>
              <a:t> Formula sheet for math and tests</a:t>
            </a:r>
          </a:p>
          <a:p>
            <a:pPr lvl="1" eaLnBrk="1" hangingPunct="1"/>
            <a:r>
              <a:rPr lang="en-US" dirty="0" smtClean="0"/>
              <a:t> Extended time  and alternate setting for tests</a:t>
            </a:r>
          </a:p>
          <a:p>
            <a:pPr lvl="1" eaLnBrk="1" hangingPunct="1"/>
            <a:r>
              <a:rPr lang="en-US" dirty="0" smtClean="0"/>
              <a:t> Have tests read when needed</a:t>
            </a:r>
          </a:p>
          <a:p>
            <a:pPr lvl="1" eaLnBrk="1" hangingPunct="1"/>
            <a:r>
              <a:rPr lang="en-US" dirty="0" smtClean="0"/>
              <a:t> Modified assignments as needed</a:t>
            </a:r>
          </a:p>
          <a:p>
            <a:pPr lvl="1" eaLnBrk="1" hangingPunct="1"/>
            <a:r>
              <a:rPr lang="en-US" dirty="0" smtClean="0"/>
              <a:t>Frequent feedback from teachers on my progress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1621639"/>
          </a:xfrm>
        </p:spPr>
        <p:txBody>
          <a:bodyPr/>
          <a:lstStyle/>
          <a:p>
            <a:pPr eaLnBrk="1" hangingPunct="1"/>
            <a:r>
              <a:rPr lang="en-US" dirty="0" smtClean="0"/>
              <a:t>Does anyone have anything they want to say about my program?</a:t>
            </a:r>
          </a:p>
        </p:txBody>
      </p:sp>
      <p:pic>
        <p:nvPicPr>
          <p:cNvPr id="2050" name="Picture 2" descr="C:\Users\shanell.perring\AppData\Local\Microsoft\Windows\Temporary Internet Files\Content.IE5\QENTSIKQ\MC9004414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3276600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09443" y="1981200"/>
            <a:ext cx="7125112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This year I am going to work hard to achieve my goals. </a:t>
            </a:r>
          </a:p>
          <a:p>
            <a:pPr eaLnBrk="1" hangingPunct="1"/>
            <a:r>
              <a:rPr lang="en-US" dirty="0" smtClean="0"/>
              <a:t>I appreciate your help.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3075" name="Picture 3" descr="C:\Users\shanell.perring\AppData\Local\Microsoft\Windows\Temporary Internet Files\Content.IE5\0NOPRH9E\MC9000568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00" y="2725368"/>
            <a:ext cx="3169639" cy="245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Thank you for coming to my meeting. Today we are going to plan my program for the next year. </a:t>
            </a:r>
          </a:p>
          <a:p>
            <a:pPr eaLnBrk="1" hangingPunct="1"/>
            <a:r>
              <a:rPr lang="en-US" b="1" dirty="0" smtClean="0"/>
              <a:t>Please introduce yourselves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hanell.perring\AppData\Local\Microsoft\Windows\Temporary Internet Files\Content.IE5\0NOPRH9E\MC9102175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247935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My name </a:t>
            </a:r>
            <a:r>
              <a:rPr lang="en-US" b="1" dirty="0" smtClean="0"/>
              <a:t>Samantha Perry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I am a student at Olympia High School </a:t>
            </a:r>
          </a:p>
          <a:p>
            <a:pPr eaLnBrk="1" hangingPunct="1"/>
            <a:r>
              <a:rPr lang="en-US" b="1" dirty="0" smtClean="0"/>
              <a:t>I am 16 years old.</a:t>
            </a:r>
          </a:p>
          <a:p>
            <a:pPr eaLnBrk="1" hangingPunct="1"/>
            <a:r>
              <a:rPr lang="en-US" b="1" dirty="0" smtClean="0"/>
              <a:t>I will graduate on 2015 </a:t>
            </a:r>
          </a:p>
        </p:txBody>
      </p:sp>
      <p:pic>
        <p:nvPicPr>
          <p:cNvPr id="1026" name="Picture 2" descr="C:\Users\shanell.perring\AppData\Local\Microsoft\Windows\Temporary Internet Files\Content.IE5\QENTSIKQ\MC9000567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600"/>
            <a:ext cx="295628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of the School Year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Things that have worked well for me this year are:</a:t>
            </a:r>
          </a:p>
          <a:p>
            <a:pPr lvl="1" eaLnBrk="1" hangingPunct="1"/>
            <a:r>
              <a:rPr lang="en-US" b="1" dirty="0" smtClean="0"/>
              <a:t>Social Skills class</a:t>
            </a:r>
          </a:p>
          <a:p>
            <a:pPr lvl="1" eaLnBrk="1" hangingPunct="1"/>
            <a:r>
              <a:rPr lang="en-US" b="1" dirty="0" smtClean="0"/>
              <a:t>Being in Driver’s Ed.  </a:t>
            </a:r>
          </a:p>
          <a:p>
            <a:pPr lvl="1" eaLnBrk="1" hangingPunct="1"/>
            <a:r>
              <a:rPr lang="en-US" b="1" dirty="0" smtClean="0"/>
              <a:t> Working in small groups or with partners</a:t>
            </a:r>
          </a:p>
          <a:p>
            <a:pPr lvl="1" eaLnBrk="1" hangingPunct="1"/>
            <a:r>
              <a:rPr lang="en-US" b="1" dirty="0" smtClean="0"/>
              <a:t>Being social </a:t>
            </a:r>
          </a:p>
          <a:p>
            <a:pPr lvl="1" eaLnBrk="1" hangingPunct="1"/>
            <a:r>
              <a:rPr lang="en-US" b="1" dirty="0" smtClean="0"/>
              <a:t>Being on the volleyball and basketball teams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2050" name="Picture 2" descr="C:\Users\shanell.perring\AppData\Local\Microsoft\Windows\Temporary Internet Files\Content.IE5\V2Z40YC4\MC9003825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779723"/>
            <a:ext cx="2819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Things that haven’t worked very well for me are: </a:t>
            </a:r>
          </a:p>
          <a:p>
            <a:pPr lvl="1" eaLnBrk="1" hangingPunct="1"/>
            <a:r>
              <a:rPr lang="en-US" dirty="0" smtClean="0"/>
              <a:t> Getting too much homework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Not being at school on Tuesdays </a:t>
            </a:r>
          </a:p>
          <a:p>
            <a:pPr lvl="1" eaLnBrk="1" hangingPunct="1"/>
            <a:r>
              <a:rPr lang="en-US" dirty="0" smtClean="0"/>
              <a:t> Not getting to finish homework on time 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shanell.perring\AppData\Local\Microsoft\Windows\Temporary Internet Files\Content.IE5\QENTSIKQ\MP9004422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4085920"/>
            <a:ext cx="2786519" cy="185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others have to say?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anyone want to comment on how I am doing? </a:t>
            </a:r>
          </a:p>
          <a:p>
            <a:pPr lvl="1" eaLnBrk="1" hangingPunct="1"/>
            <a:r>
              <a:rPr lang="en-US" dirty="0" smtClean="0"/>
              <a:t>Mom and Dad?</a:t>
            </a:r>
          </a:p>
          <a:p>
            <a:pPr lvl="1" eaLnBrk="1" hangingPunct="1"/>
            <a:r>
              <a:rPr lang="en-US" dirty="0" smtClean="0"/>
              <a:t>Mrs. </a:t>
            </a:r>
            <a:r>
              <a:rPr lang="en-US" dirty="0" err="1" smtClean="0"/>
              <a:t>Uphoff</a:t>
            </a:r>
            <a:r>
              <a:rPr lang="en-US" dirty="0" smtClean="0"/>
              <a:t>? </a:t>
            </a:r>
          </a:p>
          <a:p>
            <a:pPr lvl="1" eaLnBrk="1" hangingPunct="1"/>
            <a:r>
              <a:rPr lang="en-US" dirty="0" smtClean="0"/>
              <a:t>Mrs. </a:t>
            </a:r>
            <a:r>
              <a:rPr lang="en-US" dirty="0" err="1" smtClean="0"/>
              <a:t>Duggins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Mrs. Ringer?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I finish high school, </a:t>
            </a:r>
            <a:br>
              <a:rPr lang="en-US" dirty="0" smtClean="0"/>
            </a:br>
            <a:r>
              <a:rPr lang="en-US" dirty="0" smtClean="0"/>
              <a:t>I want to…..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 a nurse’s assistant</a:t>
            </a:r>
          </a:p>
          <a:p>
            <a:pPr eaLnBrk="1" hangingPunct="1"/>
            <a:r>
              <a:rPr lang="en-US" dirty="0" smtClean="0"/>
              <a:t>I will need to have training to be a nurse’s assistant: </a:t>
            </a:r>
          </a:p>
          <a:p>
            <a:pPr eaLnBrk="1" hangingPunct="1"/>
            <a:r>
              <a:rPr lang="en-US" dirty="0" smtClean="0"/>
              <a:t>Apartment with assistance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shanell.perring\AppData\Local\Microsoft\Windows\Temporary Internet Files\Content.IE5\0NOPRH9E\MC90044607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3660601"/>
            <a:ext cx="3040693" cy="318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for the year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Mrs. Ringer, will you please share my goals with everyone?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year in school I want to….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 good grades </a:t>
            </a:r>
          </a:p>
          <a:p>
            <a:pPr eaLnBrk="1" hangingPunct="1"/>
            <a:r>
              <a:rPr lang="en-US" dirty="0" smtClean="0"/>
              <a:t> Do my homework on time</a:t>
            </a:r>
          </a:p>
          <a:p>
            <a:pPr eaLnBrk="1" hangingPunct="1"/>
            <a:r>
              <a:rPr lang="en-US" dirty="0" smtClean="0"/>
              <a:t> Manage the volleyball team</a:t>
            </a:r>
          </a:p>
          <a:p>
            <a:pPr eaLnBrk="1" hangingPunct="1"/>
            <a:r>
              <a:rPr lang="en-US" dirty="0" smtClean="0"/>
              <a:t>Try out for basketball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5122" name="Picture 2" descr="C:\Users\shanell.perring\AppData\Local\Microsoft\Windows\Temporary Internet Files\Content.IE5\0J13JHFP\MC90008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2895600" cy="326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607</TotalTime>
  <Words>350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Spring</vt:lpstr>
      <vt:lpstr>Welcome to my IEP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school,  I want to…..</vt:lpstr>
      <vt:lpstr>Goals for the year</vt:lpstr>
      <vt:lpstr>This year in school I want to….</vt:lpstr>
      <vt:lpstr>Summary of goals</vt:lpstr>
      <vt:lpstr>Review my support needs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16</cp:revision>
  <dcterms:created xsi:type="dcterms:W3CDTF">2010-10-01T14:12:32Z</dcterms:created>
  <dcterms:modified xsi:type="dcterms:W3CDTF">2014-08-19T21:11:15Z</dcterms:modified>
</cp:coreProperties>
</file>