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5A3F0D-B0D1-4A8D-8159-E22E92008208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72B26C-648F-4207-BED7-FD2F45F46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4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CA7ECC-3D50-45A6-86B3-187E4F4ACF91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5F1D277-E6FE-4ACC-B907-697A07D926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DD51FE-9542-4298-8A75-3B819E112CCF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A3316-5151-4664-921B-58D03C48F6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AACA7805-C5E8-4DAC-9619-7D570CAB9C72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FE7D7E-B5BB-4570-8B3C-56A14B2C46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F1C59E-3497-4B37-A0A3-DF8765C1BE89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42289-944D-4728-BD23-72BA856CF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CA4F195-D57C-4444-90F0-08A1A74287EA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A42A62B-C68D-40D0-85F1-CBD98086A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FEA2D0-0F68-451F-BA47-EB0E96DA1378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F3C008-BBBE-4D1C-9B11-5E676FDE51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3BB8FB-59C5-45A6-BC99-6393488A4054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53E486-48E8-4113-B059-85C66EDD3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8EDB1-57E6-4A77-A49A-28B30DC6488C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355FFE-7667-4584-8776-F6A76BDC7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6A25394-C245-4B19-B6D1-23CCE85A24BF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39902E-72E3-4ED5-959F-A611A4F98D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6DE00A-BDFF-4D75-A3FF-A38DB89DE23A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D41389-D93A-4721-A5A1-CD50D57650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E9F7A3-779E-47A8-91EB-C9D5489D5506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B253E1-E902-436F-8EE2-7F67C9A83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82B898-299C-4E29-B6B0-3DF7D83CB7C6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921FA9F-40AB-47D8-8E2A-5CE60D5647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366868" y="304800"/>
            <a:ext cx="5105400" cy="2743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Welcome to my IEP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Brandi </a:t>
            </a:r>
            <a:r>
              <a:rPr lang="en-US" sz="3600" dirty="0" smtClean="0"/>
              <a:t>Adams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me to be successful in school </a:t>
            </a:r>
            <a:br>
              <a:rPr lang="en-US" dirty="0" smtClean="0"/>
            </a:br>
            <a:r>
              <a:rPr lang="en-US" dirty="0" smtClean="0"/>
              <a:t>this year, I need…..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Extended time on tests.</a:t>
            </a:r>
          </a:p>
          <a:p>
            <a:pPr eaLnBrk="1" hangingPunct="1"/>
            <a:r>
              <a:rPr lang="en-US" dirty="0" smtClean="0"/>
              <a:t>The option of having my tests read in a quieter setting if needed. </a:t>
            </a:r>
          </a:p>
          <a:p>
            <a:pPr eaLnBrk="1" hangingPunct="1"/>
            <a:r>
              <a:rPr lang="en-US" dirty="0" smtClean="0"/>
              <a:t> Positive Reinforcement.</a:t>
            </a: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6146" name="Picture 2" descr="C:\Documents and Settings\charmaine.ringer\Local Settings\Temporary Internet Files\Content.IE5\00FN8VSU\MC9004457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743200"/>
            <a:ext cx="2551786" cy="3814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5400" dirty="0" smtClean="0"/>
              <a:t>Summary of goals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me to make progress toward these goals, I will do these things this year:</a:t>
            </a:r>
          </a:p>
          <a:p>
            <a:pPr lvl="1" eaLnBrk="1" hangingPunct="1"/>
            <a:r>
              <a:rPr lang="en-US" dirty="0" smtClean="0"/>
              <a:t>Stay focused.	</a:t>
            </a:r>
          </a:p>
          <a:p>
            <a:pPr lvl="1" eaLnBrk="1" hangingPunct="1"/>
            <a:r>
              <a:rPr lang="en-US" dirty="0" smtClean="0"/>
              <a:t> Keep up with work. </a:t>
            </a:r>
          </a:p>
        </p:txBody>
      </p:sp>
      <p:pic>
        <p:nvPicPr>
          <p:cNvPr id="7172" name="Picture 4" descr="C:\Documents and Settings\charmaine.ringer\Local Settings\Temporary Internet Files\Content.IE5\NJHYPPD2\MC9002919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81400"/>
            <a:ext cx="4495343" cy="3047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4800" dirty="0" smtClean="0"/>
              <a:t>It’s time for others to talk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anyone have anything they want to say about my program?</a:t>
            </a:r>
          </a:p>
        </p:txBody>
      </p:sp>
      <p:pic>
        <p:nvPicPr>
          <p:cNvPr id="8195" name="Picture 3" descr="C:\Documents and Settings\charmaine.ringer\Local Settings\Temporary Internet Files\Content.IE5\VUE5T1EJ\MC9001548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20086"/>
            <a:ext cx="2855823" cy="4017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6600" dirty="0" smtClean="0"/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Thank you all for coming to my meeting. </a:t>
            </a:r>
          </a:p>
          <a:p>
            <a:pPr eaLnBrk="1" hangingPunct="1"/>
            <a:r>
              <a:rPr lang="en-US" dirty="0" smtClean="0"/>
              <a:t>This year I am going to work hard to achieve my goals. </a:t>
            </a:r>
          </a:p>
          <a:p>
            <a:pPr eaLnBrk="1" hangingPunct="1"/>
            <a:r>
              <a:rPr lang="en-US" dirty="0" smtClean="0"/>
              <a:t>I appreciate your help.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That’s all folk’s</a:t>
            </a:r>
          </a:p>
          <a:p>
            <a:pPr algn="ctr" eaLnBrk="1" hangingPunct="1">
              <a:buFont typeface="Arial" charset="0"/>
              <a:buNone/>
            </a:pP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1026" name="Picture 2" descr="C:\Documents and Settings\charmaine.ringer\Local Settings\Temporary Internet Files\Content.IE5\NJHYPPD2\MC9004404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57600"/>
            <a:ext cx="1828800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dirty="0" smtClean="0"/>
              <a:t>Welcome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Thank you for coming to my meeting. Today we are going to plan my program for the next year. 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2050" name="Picture 2" descr="C:\Documents and Settings\charmaine.ringer\Local Settings\Temporary Internet Files\Content.IE5\VUE5T1EJ\MC9004473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124200"/>
            <a:ext cx="2672358" cy="2668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 smtClean="0"/>
              <a:t>Introductions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 name is </a:t>
            </a:r>
            <a:r>
              <a:rPr lang="en-US" dirty="0" smtClean="0"/>
              <a:t>Brandi Adams </a:t>
            </a:r>
            <a:endParaRPr lang="en-US" dirty="0" smtClean="0"/>
          </a:p>
          <a:p>
            <a:pPr eaLnBrk="1" hangingPunct="1"/>
            <a:r>
              <a:rPr lang="en-US" dirty="0" smtClean="0"/>
              <a:t>I am a student at Olympia High School </a:t>
            </a:r>
          </a:p>
          <a:p>
            <a:pPr eaLnBrk="1" hangingPunct="1"/>
            <a:r>
              <a:rPr lang="en-US" dirty="0" smtClean="0"/>
              <a:t>I am 16 years old.</a:t>
            </a:r>
          </a:p>
          <a:p>
            <a:pPr eaLnBrk="1" hangingPunct="1"/>
            <a:r>
              <a:rPr lang="en-US" dirty="0" smtClean="0"/>
              <a:t>I will graduate on 2014</a:t>
            </a:r>
          </a:p>
          <a:p>
            <a:pPr eaLnBrk="1" hangingPunct="1"/>
            <a:r>
              <a:rPr lang="en-US" dirty="0" smtClean="0"/>
              <a:t>So what are your names? </a:t>
            </a:r>
          </a:p>
        </p:txBody>
      </p:sp>
      <p:pic>
        <p:nvPicPr>
          <p:cNvPr id="9218" name="Picture 2" descr="C:\Documents and Settings\charmaine.ringer\Local Settings\Temporary Internet Files\Content.IE5\R0020N3N\MC9000603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991520"/>
            <a:ext cx="2895600" cy="2438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Review of the School Year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that have worked well for me this year are:</a:t>
            </a:r>
          </a:p>
          <a:p>
            <a:pPr lvl="1" eaLnBrk="1" hangingPunct="1"/>
            <a:r>
              <a:rPr lang="en-US" dirty="0" smtClean="0"/>
              <a:t> Small groups</a:t>
            </a:r>
          </a:p>
          <a:p>
            <a:pPr lvl="1" eaLnBrk="1" hangingPunct="1"/>
            <a:r>
              <a:rPr lang="en-US" dirty="0" smtClean="0"/>
              <a:t> Go somewhere quiet to have teachers read my tests aloud to me.</a:t>
            </a:r>
          </a:p>
          <a:p>
            <a:pPr lvl="1" eaLnBrk="1" hangingPunct="1"/>
            <a:r>
              <a:rPr lang="en-US" dirty="0" smtClean="0"/>
              <a:t> One on one help 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 Step by step explaining</a:t>
            </a:r>
          </a:p>
          <a:p>
            <a:pPr lvl="1" eaLnBrk="1" hangingPunct="1"/>
            <a:r>
              <a:rPr lang="en-US" dirty="0" smtClean="0"/>
              <a:t>No P.E.</a:t>
            </a:r>
          </a:p>
          <a:p>
            <a:pPr lvl="1" eaLnBrk="1" hangingPunct="1"/>
            <a:r>
              <a:rPr lang="en-US" dirty="0" smtClean="0"/>
              <a:t>Having some tests modified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800" dirty="0" smtClean="0"/>
              <a:t>Review of the School Year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that haven’t worked very well for me are: </a:t>
            </a:r>
          </a:p>
          <a:p>
            <a:pPr lvl="1" eaLnBrk="1" hangingPunct="1"/>
            <a:r>
              <a:rPr lang="en-US" dirty="0" smtClean="0"/>
              <a:t>Absences are a drag especially when going to appointments and forgetting to turn in the slips to be excused. </a:t>
            </a:r>
          </a:p>
          <a:p>
            <a:pPr lvl="1" eaLnBrk="1" hangingPunct="1"/>
            <a:r>
              <a:rPr lang="en-US" dirty="0" smtClean="0"/>
              <a:t>Chorus final not getting test read for me.  </a:t>
            </a:r>
          </a:p>
          <a:p>
            <a:pPr lvl="1" eaLnBrk="1" hangingPunct="1"/>
            <a:r>
              <a:rPr lang="en-US" dirty="0" smtClean="0"/>
              <a:t> memorizing vocabulary for English 1 Mr. </a:t>
            </a:r>
            <a:r>
              <a:rPr lang="en-US" dirty="0" err="1" smtClean="0"/>
              <a:t>Seline</a:t>
            </a:r>
            <a:r>
              <a:rPr lang="en-US" dirty="0" smtClean="0"/>
              <a:t> for a quiz.</a:t>
            </a:r>
          </a:p>
          <a:p>
            <a:pPr lvl="1" eaLnBrk="1" hangingPunct="1"/>
            <a:r>
              <a:rPr lang="en-US" dirty="0" smtClean="0"/>
              <a:t> Studying is sometimes an issue to especially when it comes to being tired after school.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800" dirty="0" smtClean="0"/>
              <a:t>What do others have to say?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anyone want to comment on how I am doing? </a:t>
            </a:r>
          </a:p>
          <a:p>
            <a:pPr lvl="1" eaLnBrk="1" hangingPunct="1"/>
            <a:r>
              <a:rPr lang="en-US" sz="4400" dirty="0" smtClean="0"/>
              <a:t>Rochelle </a:t>
            </a:r>
            <a:r>
              <a:rPr lang="en-US" sz="4400" dirty="0" err="1" smtClean="0"/>
              <a:t>Upp</a:t>
            </a:r>
            <a:endParaRPr lang="en-US" sz="4400" dirty="0" smtClean="0"/>
          </a:p>
          <a:p>
            <a:pPr lvl="1" eaLnBrk="1" hangingPunct="1"/>
            <a:r>
              <a:rPr lang="en-US" sz="4400" dirty="0" err="1" smtClean="0"/>
              <a:t>Mr.Seline</a:t>
            </a:r>
            <a:r>
              <a:rPr lang="en-US" sz="4400" dirty="0" smtClean="0"/>
              <a:t>? </a:t>
            </a:r>
          </a:p>
          <a:p>
            <a:pPr lvl="1" eaLnBrk="1" hangingPunct="1"/>
            <a:r>
              <a:rPr lang="en-US" sz="4400" dirty="0" smtClean="0"/>
              <a:t>Others ( Guidance)</a:t>
            </a:r>
          </a:p>
          <a:p>
            <a:pPr lvl="1" eaLnBrk="1" hangingPunct="1"/>
            <a:r>
              <a:rPr lang="en-US" sz="4400" dirty="0" smtClean="0"/>
              <a:t>Mrs. Ringer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239000" cy="138684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dirty="0" smtClean="0"/>
              <a:t>When I finish High School I want to…..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7239000" cy="385572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 Want to be an artist or something in  art field.</a:t>
            </a:r>
          </a:p>
          <a:p>
            <a:pPr eaLnBrk="1" hangingPunct="1"/>
            <a:r>
              <a:rPr lang="en-US" dirty="0" smtClean="0"/>
              <a:t>I will attend college to get an art degree.  </a:t>
            </a:r>
          </a:p>
          <a:p>
            <a:pPr eaLnBrk="1" hangingPunct="1"/>
            <a:r>
              <a:rPr lang="en-US" dirty="0" smtClean="0"/>
              <a:t>Live on my own or with friend.</a:t>
            </a:r>
          </a:p>
        </p:txBody>
      </p:sp>
      <p:pic>
        <p:nvPicPr>
          <p:cNvPr id="3074" name="Picture 2" descr="C:\Documents and Settings\charmaine.ringer\Local Settings\Temporary Internet Files\Content.IE5\00FN8VSU\MC9003357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3800"/>
            <a:ext cx="3615350" cy="2922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239000" cy="161544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dirty="0" smtClean="0"/>
              <a:t>Goals for the year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Increase my math map score by at least two points.</a:t>
            </a:r>
          </a:p>
          <a:p>
            <a:pPr eaLnBrk="1" hangingPunct="1"/>
            <a:r>
              <a:rPr lang="en-US" dirty="0" smtClean="0"/>
              <a:t>Will learn to self – advocate so I can succeed outside of high school.</a:t>
            </a:r>
          </a:p>
          <a:p>
            <a:pPr eaLnBrk="1" hangingPunct="1"/>
            <a:r>
              <a:rPr lang="en-US" dirty="0" smtClean="0"/>
              <a:t>Take steps to manage stress in school and at home.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4098" name="Picture 2" descr="C:\Documents and Settings\charmaine.ringer\Local Settings\Temporary Internet Files\Content.IE5\00FN8VSU\MC90043382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3434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This year in school I want to….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Pass my classes  </a:t>
            </a:r>
          </a:p>
          <a:p>
            <a:pPr eaLnBrk="1" hangingPunct="1"/>
            <a:r>
              <a:rPr lang="en-US" dirty="0" smtClean="0"/>
              <a:t> Be confident in my work and actions and the things I say.</a:t>
            </a:r>
          </a:p>
          <a:p>
            <a:pPr marL="342900" lvl="1" indent="-342900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5122" name="Picture 2" descr="C:\Documents and Settings\charmaine.ringer\Local Settings\Temporary Internet Files\Content.IE5\00FN8VSU\MC9002309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7091" y="2891827"/>
            <a:ext cx="3570066" cy="3585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656</TotalTime>
  <Words>421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Welcome to my IEP  </vt:lpstr>
      <vt:lpstr>Welcome</vt:lpstr>
      <vt:lpstr>Introductions</vt:lpstr>
      <vt:lpstr>Review of the School Year</vt:lpstr>
      <vt:lpstr>Review of the School Year</vt:lpstr>
      <vt:lpstr>What do others have to say? </vt:lpstr>
      <vt:lpstr>When I finish High School I want to…..</vt:lpstr>
      <vt:lpstr>Goals for the year</vt:lpstr>
      <vt:lpstr>This year in school I want to….</vt:lpstr>
      <vt:lpstr>For me to be successful in school  this year, I need…..</vt:lpstr>
      <vt:lpstr>Summary of goals</vt:lpstr>
      <vt:lpstr>It’s time for others to talk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IEP</dc:title>
  <dc:creator>Administrator</dc:creator>
  <cp:lastModifiedBy>Windows User</cp:lastModifiedBy>
  <cp:revision>20</cp:revision>
  <dcterms:created xsi:type="dcterms:W3CDTF">2010-10-01T14:12:32Z</dcterms:created>
  <dcterms:modified xsi:type="dcterms:W3CDTF">2014-08-19T21:03:25Z</dcterms:modified>
</cp:coreProperties>
</file>