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0" d="100"/>
          <a:sy n="70" d="100"/>
        </p:scale>
        <p:origin x="-4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7DA08E-2106-4E0D-B1A1-E8815A0CF7E6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75B525-2203-4275-B741-D2EE203C7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1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16DAB7-B667-4C86-8775-B96F70062FD9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D7AEA-B405-4678-8994-1EFB049420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7F76D7-87C3-42CC-80A8-9C9F83FA299B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309C1-720A-4617-8CA3-ADC41123A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85C08-1845-4356-80D8-21BCF3BF3E54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77627-56C5-4FE5-822F-93881A69F0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4BDF48-9C99-49BF-8BF2-E5A52B0984D6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DA3D1-193B-4F21-B48B-9CEA7FBCC6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EE6DB-D0F2-48C3-9C9F-F6CBBCF091EA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8760A68E-A239-4AF0-9CA0-F0DBE589D1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A26B1-A8E1-4091-8E7D-183AA96B3C30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9CB45-846C-46A3-A71B-CD901527B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077499-4AF2-4EEE-83CB-30FBF4836136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C338E-C6E8-4F33-8738-ABACC5326D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D9B79-983E-4EDA-884E-B8A348B1B414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1A178-F153-48AE-BCF6-3BF13181FB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2D4F64-6D31-4E55-A6CF-419E75C17587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C239-E00E-4E54-8092-6B776046AA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12B02-B6E5-4E1E-A9F8-C987FB1815E8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D3867-DADD-42B7-836A-AA18770F30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91614B-7067-4C95-BBA0-2B25D238B13C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B75D1-ED04-4C93-A61E-E18A3CAD9E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4C8A0E0-8046-4E6B-83B0-2C588CF4A550}" type="datetimeFigureOut">
              <a:rPr lang="en-US" smtClean="0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F5C5A40-A5B4-4583-909A-C1E7639CC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Qa1BxtnUVzQQ6XVRQBvtyc3qcKQ7hyd_Uch0He8U2T8Psb0Tnj:carrepro.org/wp-content/uploads/2014/09/7b74819de2e22036c508ab25495c38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2"/>
            <a:ext cx="9144000" cy="684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936625"/>
          </a:xfrm>
        </p:spPr>
        <p:txBody>
          <a:bodyPr/>
          <a:lstStyle/>
          <a:p>
            <a:pPr eaLnBrk="1" hangingPunct="1"/>
            <a:r>
              <a:rPr lang="en-US" dirty="0" smtClean="0"/>
              <a:t>Welcome to my IEP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105400"/>
            <a:ext cx="6400800" cy="609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/>
              <a:t>Nick Street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SerfX82MA-EtH9H90qDGlRPoVK_hKkhF_fun2nAz5H7BsxgYMv:i1-news.softpedia-static.com/images/news2/Top-10-Fastest-Cars-in-the-World-2011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5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For me to be successful in school this year, I need…..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328160"/>
          </a:xfrm>
        </p:spPr>
        <p:txBody>
          <a:bodyPr/>
          <a:lstStyle/>
          <a:p>
            <a:pPr marL="204788" indent="-204788" eaLnBrk="1" hangingPunct="1"/>
            <a:r>
              <a:rPr lang="en-US" sz="3200" dirty="0" smtClean="0">
                <a:solidFill>
                  <a:schemeClr val="bg1"/>
                </a:solidFill>
              </a:rPr>
              <a:t>I need to learn how to write out an application for a job.</a:t>
            </a:r>
          </a:p>
          <a:p>
            <a:pPr marL="204788" indent="-204788" eaLnBrk="1" hangingPunct="1"/>
            <a:r>
              <a:rPr lang="en-US" sz="3200" dirty="0" smtClean="0">
                <a:solidFill>
                  <a:schemeClr val="bg1"/>
                </a:solidFill>
              </a:rPr>
              <a:t>I really need to work on my social study's. 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marL="342900" lvl="1" indent="-342900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TFoMIWru9-yVLmmR4P2599jayRtYqeQaagbRYGiT4YBnDysE6Z:https://farm4.staticflickr.com/3658/3618221846_ab98d035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45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1" y="31845"/>
            <a:ext cx="8229600" cy="806355"/>
          </a:xfrm>
        </p:spPr>
        <p:txBody>
          <a:bodyPr/>
          <a:lstStyle/>
          <a:p>
            <a:pPr eaLnBrk="1" hangingPunct="1"/>
            <a:r>
              <a:rPr lang="en-US" dirty="0" smtClean="0"/>
              <a:t>Summary of goals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166360"/>
          </a:xfrm>
        </p:spPr>
        <p:txBody>
          <a:bodyPr/>
          <a:lstStyle/>
          <a:p>
            <a:pPr marL="231775" indent="-231775" eaLnBrk="1" hangingPunct="1"/>
            <a:r>
              <a:rPr lang="en-US" sz="3200" dirty="0" smtClean="0"/>
              <a:t>For me to make progress toward these goals, I will do these things this year:</a:t>
            </a:r>
          </a:p>
          <a:p>
            <a:pPr marL="150813" indent="-15081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 smtClean="0"/>
              <a:t>Have a bag of fruit loops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150813" indent="-15081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 smtClean="0"/>
              <a:t>Make </a:t>
            </a:r>
            <a:r>
              <a:rPr lang="en-US" sz="3200" dirty="0"/>
              <a:t>all the teachers happy.</a:t>
            </a:r>
          </a:p>
          <a:p>
            <a:pPr marL="150813" indent="-150813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 marL="457200" lvl="1" indent="0" eaLnBrk="1" hangingPunct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2.gstatic.com/images?q=tbn:ANd9GcQqvKu8ilYNOE0ZyqbPFdAw2aHvnxidIPEs7L2RNoIh_oAmlLa9sw:www.latemodelphotos.com/2008/Comp-Cams-Topless-100/i-mLP4qvM/2/S/38%2520(15)-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5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It’s time for Miss Ringer to talk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Does anyone have anything they want to say about my program?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autobytel.com/car-reviews/autobytel/120638-10-fastest-acceleration-cars-0-60/2014-Ariel-A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152400"/>
            <a:ext cx="96012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143000" y="-30707"/>
            <a:ext cx="6019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/>
              <a:t>Conclusion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48200" y="4267200"/>
            <a:ext cx="4495800" cy="2819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Thank you all for coming to my meeting. </a:t>
            </a:r>
          </a:p>
          <a:p>
            <a:pPr eaLnBrk="1" hangingPunct="1"/>
            <a:r>
              <a:rPr lang="en-US" b="1" dirty="0" smtClean="0"/>
              <a:t>This year I am going to work hard to achieve my goals. </a:t>
            </a:r>
          </a:p>
          <a:p>
            <a:pPr eaLnBrk="1" hangingPunct="1"/>
            <a:r>
              <a:rPr lang="en-US" b="1" dirty="0" smtClean="0"/>
              <a:t>I appreciate your help</a:t>
            </a:r>
            <a:r>
              <a:rPr lang="en-US" dirty="0" smtClean="0"/>
              <a:t>. 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3.gstatic.com/images?q=tbn:ANd9GcSXKXKNOta-4dG6dxe9yZGS6OoNyigs6VTKrJVBCurxLUUyuV4y:whereiswhere.info/wp-content/uploads/2014/08/world-super-fast-ca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720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Welcome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Welcome to my meeting. Today we are going to plan my program for the next year. </a:t>
            </a:r>
          </a:p>
          <a:p>
            <a:pPr eaLnBrk="1" hangingPunct="1"/>
            <a:endParaRPr lang="en-US" sz="32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Thank you for coming to my meeting. Today we are going to plan my program for the next year. 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SF_04vA02q-HFGIB-92g6VhVRPWH099jwiRnVYHVzka-8CG5RmPg:images.china.cn/attachement/jpg/site1007/20110228/001109b42f9b0ed54460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3124200"/>
            <a:ext cx="8686800" cy="32766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3200" dirty="0" smtClean="0"/>
              <a:t>My name is </a:t>
            </a:r>
            <a:r>
              <a:rPr lang="en-US" sz="3200" dirty="0" smtClean="0"/>
              <a:t>Nick</a:t>
            </a:r>
            <a:endParaRPr lang="en-US" sz="3200" dirty="0" smtClean="0"/>
          </a:p>
          <a:p>
            <a:pPr eaLnBrk="1" hangingPunct="1">
              <a:spcBef>
                <a:spcPts val="0"/>
              </a:spcBef>
            </a:pPr>
            <a:r>
              <a:rPr lang="en-US" sz="3200" dirty="0" smtClean="0"/>
              <a:t>I am a student at Olympia </a:t>
            </a:r>
            <a:r>
              <a:rPr lang="en-US" sz="3200" dirty="0"/>
              <a:t>M</a:t>
            </a:r>
            <a:r>
              <a:rPr lang="en-US" sz="3200" dirty="0" smtClean="0"/>
              <a:t>iddle School </a:t>
            </a:r>
          </a:p>
          <a:p>
            <a:pPr eaLnBrk="1" hangingPunct="1">
              <a:spcBef>
                <a:spcPts val="0"/>
              </a:spcBef>
            </a:pPr>
            <a:r>
              <a:rPr lang="en-US" sz="3200" dirty="0" smtClean="0"/>
              <a:t>I am 13 years old.</a:t>
            </a:r>
          </a:p>
          <a:p>
            <a:pPr eaLnBrk="1" hangingPunct="1">
              <a:spcBef>
                <a:spcPts val="0"/>
              </a:spcBef>
            </a:pPr>
            <a:r>
              <a:rPr lang="en-US" sz="3200" dirty="0" smtClean="0"/>
              <a:t>I will graduate on </a:t>
            </a:r>
            <a:r>
              <a:rPr lang="en-US" sz="3200" dirty="0" smtClean="0"/>
              <a:t>2018</a:t>
            </a:r>
            <a:endParaRPr lang="en-US" sz="3200" dirty="0" smtClean="0"/>
          </a:p>
          <a:p>
            <a:pPr eaLnBrk="1" hangingPunct="1">
              <a:spcBef>
                <a:spcPts val="0"/>
              </a:spcBef>
            </a:pPr>
            <a:r>
              <a:rPr lang="en-US" sz="3200" dirty="0" smtClean="0"/>
              <a:t>Please introduce yourselves.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1.gstatic.com/images?q=tbn:ANd9GcRtB4vrPoiJTR0fKr8UwQAWeAFBxixI0GVzr3DPh4lslJ1y1C9Ovg:hdiwallpapers.com/wp-content/uploads/2014/09/Top-10-Fastest-Cars-in-the-World-2014-2015-List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of the School Year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1628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/>
              <a:t>Things that have worked well for me this year are: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endParaRPr lang="en-US" sz="3200" dirty="0"/>
          </a:p>
          <a:p>
            <a:pPr eaLnBrk="1" hangingPunct="1">
              <a:lnSpc>
                <a:spcPct val="110000"/>
              </a:lnSpc>
              <a:spcBef>
                <a:spcPts val="0"/>
              </a:spcBef>
            </a:pPr>
            <a:endParaRPr lang="en-US" sz="3200" dirty="0" smtClean="0"/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/>
              <a:t> Small groups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/>
              <a:t> partners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/>
              <a:t> listening to music when working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/>
              <a:t>When tapping my pencil on the desk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 </a:t>
            </a:r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0.gstatic.com/images?q=tbn:ANd9GcQn8E2UQ5-mJhC7gCk4zKCLMRXtu33Y1zgE4kOHhxtZp8R0nnL6RA:www.toptentop.com/wp-content/uploads/2012/06/top_ten_fastest_cars_Lamborghini-Aventador.jpg%3F3d19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 of the School Year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295400" y="2667000"/>
            <a:ext cx="7848600" cy="364236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3200" dirty="0" smtClean="0"/>
              <a:t>Things that haven’t worked very well for me are: </a:t>
            </a:r>
            <a:endParaRPr lang="en-US" sz="3200" dirty="0"/>
          </a:p>
          <a:p>
            <a:pPr marL="1365250" indent="0">
              <a:spcBef>
                <a:spcPts val="0"/>
              </a:spcBef>
              <a:buNone/>
            </a:pPr>
            <a:endParaRPr lang="en-US" sz="3200" dirty="0"/>
          </a:p>
          <a:p>
            <a:pPr marL="1774825" indent="-17621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 smtClean="0"/>
              <a:t>Sitting next to loud people </a:t>
            </a:r>
          </a:p>
          <a:p>
            <a:pPr lvl="5">
              <a:spcBef>
                <a:spcPts val="0"/>
              </a:spcBef>
            </a:pPr>
            <a:r>
              <a:rPr lang="en-US" sz="3200" dirty="0" smtClean="0"/>
              <a:t>people detracting me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 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1.gstatic.com/images?q=tbn:ANd9GcQLC-ctzbFPOdyD8pJ37jBxxwEdcB7VPipJsTwL9FUwqHUxM6mfbA:carsfamily.com/wp-content/uploads/2014/05/Super-Sport-Ting-Tiger-Bugatti-Veyron-2014-672x3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4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 others have to say?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Does anyone want to comment on how I am doing? </a:t>
            </a:r>
          </a:p>
          <a:p>
            <a:pPr marL="1878013" lvl="1" indent="-282575" eaLnBrk="1" hangingPunct="1">
              <a:spcBef>
                <a:spcPts val="0"/>
              </a:spcBef>
            </a:pPr>
            <a:r>
              <a:rPr lang="en-US" sz="3200" dirty="0" smtClean="0"/>
              <a:t>Parents</a:t>
            </a:r>
            <a:endParaRPr lang="en-US" sz="3200" dirty="0" smtClean="0"/>
          </a:p>
          <a:p>
            <a:pPr marL="1878013" lvl="1" indent="-282575" eaLnBrk="1" hangingPunct="1">
              <a:spcBef>
                <a:spcPts val="0"/>
              </a:spcBef>
            </a:pPr>
            <a:r>
              <a:rPr lang="en-US" sz="3200" dirty="0" smtClean="0"/>
              <a:t>Mrs. Ross</a:t>
            </a:r>
          </a:p>
          <a:p>
            <a:pPr marL="1878013" lvl="1" indent="-282575">
              <a:spcBef>
                <a:spcPts val="0"/>
              </a:spcBef>
            </a:pPr>
            <a:r>
              <a:rPr lang="en-US" sz="3200" dirty="0" smtClean="0"/>
              <a:t>Miss Ringer</a:t>
            </a:r>
          </a:p>
          <a:p>
            <a:pPr marL="1878013" lvl="1" indent="-282575">
              <a:spcBef>
                <a:spcPts val="0"/>
              </a:spcBef>
            </a:pPr>
            <a:r>
              <a:rPr lang="en-US" sz="3200" dirty="0" smtClean="0"/>
              <a:t>Others </a:t>
            </a:r>
            <a:endParaRPr lang="en-US" sz="3200" dirty="0"/>
          </a:p>
          <a:p>
            <a:pPr marL="1878013" lvl="1" indent="-282575" eaLnBrk="1" hangingPunct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SvnJSw3NWrY_1u1upuCnFXfIL55MitVn4TLoyMoGYeMb4HKd4O:forum.exotics4life.com/attachment.php%3Fattachmentid%3D18384%26d%3D13632989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I finish high school, </a:t>
            </a:r>
            <a:br>
              <a:rPr lang="en-US" dirty="0" smtClean="0"/>
            </a:br>
            <a:r>
              <a:rPr lang="en-US" dirty="0" smtClean="0"/>
              <a:t>I want to…..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Work: McDonalds</a:t>
            </a:r>
          </a:p>
          <a:p>
            <a:pPr eaLnBrk="1" hangingPunct="1"/>
            <a:r>
              <a:rPr lang="en-US" sz="3200" dirty="0" smtClean="0"/>
              <a:t>Education: ILL University (2 year college)</a:t>
            </a:r>
          </a:p>
          <a:p>
            <a:pPr eaLnBrk="1" hangingPunct="1"/>
            <a:r>
              <a:rPr lang="en-US" sz="3200" dirty="0" smtClean="0"/>
              <a:t>Living arrangements: in a dorm with my cousin.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0.gstatic.com/images?q=tbn:ANd9GcSt3Csi_2RFcASPOPWKGith5HXGZjBYorhBpMxownC8NhiVIgz4:www.autotribute.com/wp-content/uploads/2013/10/Lamborghini-Veneno-Roadster-rac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74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Goals for the year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590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Miss Ringer, will you please share my goals for this year with everyone?</a:t>
            </a:r>
          </a:p>
          <a:p>
            <a:r>
              <a:rPr lang="en-US" sz="3200" dirty="0" smtClean="0"/>
              <a:t>Mr. Neylon, </a:t>
            </a:r>
            <a:r>
              <a:rPr lang="en-US" sz="3200" dirty="0"/>
              <a:t>will you please share my </a:t>
            </a:r>
            <a:r>
              <a:rPr lang="en-US" sz="3200" dirty="0" smtClean="0"/>
              <a:t>goals for next year </a:t>
            </a:r>
            <a:r>
              <a:rPr lang="en-US" sz="3200" dirty="0"/>
              <a:t>with </a:t>
            </a:r>
            <a:r>
              <a:rPr lang="en-US" sz="3200" dirty="0" smtClean="0"/>
              <a:t>everyone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t3.gstatic.com/images?q=tbn:ANd9GcRfdCamK-pe57ETXQtgqL3hCx6kil56UtXFeAZnxE2E0xnVTw-aPQ:www.zercustoms.com/news/images/Lamborghini/Lamborghini-Egoista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This year in school I want to….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26820"/>
            <a:ext cx="8229600" cy="4709160"/>
          </a:xfrm>
        </p:spPr>
        <p:txBody>
          <a:bodyPr/>
          <a:lstStyle/>
          <a:p>
            <a:r>
              <a:rPr lang="en-US" b="1" dirty="0"/>
              <a:t>Try to get all A’s.</a:t>
            </a:r>
          </a:p>
          <a:p>
            <a:r>
              <a:rPr lang="en-US" b="1" dirty="0"/>
              <a:t>Make all the teachers </a:t>
            </a:r>
            <a:r>
              <a:rPr lang="en-US" b="1" dirty="0" smtClean="0"/>
              <a:t>happy</a:t>
            </a:r>
          </a:p>
          <a:p>
            <a:r>
              <a:rPr lang="en-US" b="1" dirty="0" smtClean="0"/>
              <a:t>I want to go to high school. </a:t>
            </a:r>
            <a:endParaRPr lang="en-US" sz="3200" dirty="0" smtClean="0"/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667</TotalTime>
  <Words>367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Welcome to my IEP</vt:lpstr>
      <vt:lpstr>Welcome</vt:lpstr>
      <vt:lpstr>Introductions</vt:lpstr>
      <vt:lpstr>Review of the School Year</vt:lpstr>
      <vt:lpstr>Review of the School Year</vt:lpstr>
      <vt:lpstr>What do others have to say? </vt:lpstr>
      <vt:lpstr>When I finish high school,  I want to…..</vt:lpstr>
      <vt:lpstr>Goals for the year</vt:lpstr>
      <vt:lpstr>This year in school I want to….</vt:lpstr>
      <vt:lpstr>For me to be successful in school this year, I need…..</vt:lpstr>
      <vt:lpstr>Summary of goals</vt:lpstr>
      <vt:lpstr>It’s time for Miss Ringer to talk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IEP</dc:title>
  <dc:creator>Administrator</dc:creator>
  <cp:lastModifiedBy>Windows User</cp:lastModifiedBy>
  <cp:revision>23</cp:revision>
  <dcterms:created xsi:type="dcterms:W3CDTF">2010-10-01T14:12:32Z</dcterms:created>
  <dcterms:modified xsi:type="dcterms:W3CDTF">2015-01-16T00:37:22Z</dcterms:modified>
</cp:coreProperties>
</file>